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7" r:id="rId5"/>
    <p:sldId id="268" r:id="rId6"/>
    <p:sldId id="259" r:id="rId7"/>
    <p:sldId id="269" r:id="rId8"/>
  </p:sldIdLst>
  <p:sldSz cx="9144000" cy="5143500" type="screen16x9"/>
  <p:notesSz cx="6858000" cy="9144000"/>
  <p:embeddedFontLst>
    <p:embeddedFont>
      <p:font typeface="Roboto" panose="020F0502020204030204" pitchFamily="2" charset="0"/>
      <p:regular r:id="rId10"/>
      <p:bold r:id="rId11"/>
      <p:italic r:id="rId12"/>
      <p:boldItalic r:id="rId13"/>
    </p:embeddedFont>
    <p:embeddedFont>
      <p:font typeface="Roboto Slab" panose="020F0502020204030204" pitchFamily="2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a34dfb6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ca34dfb6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ca34dfb6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ca34dfb6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ca34dfb6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ca34dfb6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598675" y="593931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p2"/>
          <p:cNvSpPr/>
          <p:nvPr/>
        </p:nvSpPr>
        <p:spPr>
          <a:xfrm rot="10800000">
            <a:off x="7304663" y="340057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rgbClr val="66666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808100" y="608725"/>
            <a:ext cx="73071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F5B30"/>
              </a:buClr>
              <a:buSzPts val="2700"/>
              <a:buFont typeface="Times New Roman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REAL-TIME ENERGY CONSUMPTION MONITORING USING AI BASED NILM SYSTEM (P2123)</a:t>
            </a:r>
            <a:endParaRPr sz="2000" b="1"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808100" y="1426825"/>
            <a:ext cx="7307100" cy="29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Engr. Umer Farooq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Co-Supervisor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Dr. Hafiz Zia Ur Rehman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Salman                  (211291)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Mahmood Ghauri (211265)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Moin Dildar          (211201)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7E7B0-2784-B24A-BD44-0446FD6F2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80027" y="77"/>
            <a:ext cx="40452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Introduction</a:t>
            </a:r>
            <a:endParaRPr sz="3400" b="1" dirty="0">
              <a:latin typeface="+mj-lt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65500" y="777360"/>
            <a:ext cx="4135998" cy="385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AI-based NILM system is designed to offer real-time energy consumption monitoring for residential and commercial buildings. It leverages advanced AI algorithms and data analytics to detect and forecast the energy usage patterns of individual appliances.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Google Shape;102;p14" descr="Untitled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73674" y="2756427"/>
            <a:ext cx="3398837" cy="1846262"/>
          </a:xfrm>
          <a:prstGeom prst="rect">
            <a:avLst/>
          </a:prstGeom>
          <a:noFill/>
          <a:ln w="38100" cap="flat" cmpd="sng">
            <a:solidFill>
              <a:srgbClr val="CDD0D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4" descr="Sen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3674" y="746477"/>
            <a:ext cx="3398150" cy="20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A3978-2955-D247-DB5E-E3E3E23F6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78608" y="527422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Objective</a:t>
            </a:r>
            <a:endParaRPr sz="3400" b="1" dirty="0">
              <a:latin typeface="+mj-lt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266715" y="1167000"/>
            <a:ext cx="8368200" cy="28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Identifying the energy consumption of individual device from the selected group of daily use household appliances.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Real time data collection ( stored on server) and analyze to predict the possible power consumption  by a specific appliance.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Implementing AI algorithm in Microcontroller.</a:t>
            </a:r>
            <a:endParaRPr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55B0-D52E-4CED-00F7-44E742BB4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1D5F-63BC-942F-749A-65791529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4" y="312173"/>
            <a:ext cx="8368200" cy="686100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Model Results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61F0-DB20-6A30-B136-47E6C3C3B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‘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DE0E-A111-B0F0-F033-DF9180EE14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D1B6A-737C-DE63-DF54-AD01E1B1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7" y="1111620"/>
            <a:ext cx="7506748" cy="305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00D3F3-CDDD-093A-AB5A-40821F09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4" y="1111620"/>
            <a:ext cx="7563906" cy="31532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629A01-EFC3-E101-AC88-72EA6AF9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8" y="1111620"/>
            <a:ext cx="7525800" cy="30960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C481C5-643F-115A-6D03-8F28BE040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81" y="1111620"/>
            <a:ext cx="7544853" cy="30388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33CCF2-A5C9-7205-D92E-3CBF69015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020" y="1134746"/>
            <a:ext cx="1238423" cy="1333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CC4AD0-8A4E-5B8A-5BF3-541B9B65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978" y="1134746"/>
            <a:ext cx="1450657" cy="1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7B76-291D-EA70-144B-173A8218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FC94-F304-E2EA-121B-A9ED08E8F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.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CCE9B-88A1-9D6A-D591-8DAAEB119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 descr="A black rectangular object with white lines&#10;&#10;AI-generated content may be incorrect.">
            <a:extLst>
              <a:ext uri="{FF2B5EF4-FFF2-40B4-BE49-F238E27FC236}">
                <a16:creationId xmlns:a16="http://schemas.microsoft.com/office/drawing/2014/main" id="{B9C8FC80-2FC2-A8DF-7A07-6AB7A093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5" y="1395331"/>
            <a:ext cx="7568930" cy="30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5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87900" y="151182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Data Collection</a:t>
            </a:r>
            <a:endParaRPr sz="3400" b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AD635-1B27-CF35-B1FD-3505B41C3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WhatsApp Video 2024-12-06 at 11.15.25 PM">
            <a:hlinkClick r:id="" action="ppaction://media"/>
            <a:extLst>
              <a:ext uri="{FF2B5EF4-FFF2-40B4-BE49-F238E27FC236}">
                <a16:creationId xmlns:a16="http://schemas.microsoft.com/office/drawing/2014/main" id="{8CD8253C-0DB3-80CB-FA2F-51C2AAF8B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438" y="750888"/>
            <a:ext cx="6461125" cy="364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2683-DE86-A177-E3BD-7A23874E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31726"/>
            <a:ext cx="8368200" cy="686100"/>
          </a:xfrm>
        </p:spPr>
        <p:txBody>
          <a:bodyPr>
            <a:normAutofit/>
          </a:bodyPr>
          <a:lstStyle/>
          <a:p>
            <a:r>
              <a:rPr lang="en-GB" sz="2800" dirty="0"/>
              <a:t>Real-Time NILM System using AI Algorithm</a:t>
            </a:r>
            <a:endParaRPr lang="en-PK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783EC-9F38-DD0D-E01F-2B9031A46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WhatsApp Video 2025-05-27 at 11.27.23 PM">
            <a:hlinkClick r:id="" action="ppaction://media"/>
            <a:extLst>
              <a:ext uri="{FF2B5EF4-FFF2-40B4-BE49-F238E27FC236}">
                <a16:creationId xmlns:a16="http://schemas.microsoft.com/office/drawing/2014/main" id="{8EDEC7C9-AAE5-2471-462E-AE5231C81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438" y="750888"/>
            <a:ext cx="6461125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108</TotalTime>
  <Words>153</Words>
  <Application>Microsoft Office PowerPoint</Application>
  <PresentationFormat>On-screen Show (16:9)</PresentationFormat>
  <Paragraphs>28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Times New Roman</vt:lpstr>
      <vt:lpstr>Arial</vt:lpstr>
      <vt:lpstr>Roboto Slab</vt:lpstr>
      <vt:lpstr>Roboto</vt:lpstr>
      <vt:lpstr>Marina</vt:lpstr>
      <vt:lpstr>REAL-TIME ENERGY CONSUMPTION MONITORING USING AI BASED NILM SYSTEM (P2123)</vt:lpstr>
      <vt:lpstr>Introduction</vt:lpstr>
      <vt:lpstr>Objective</vt:lpstr>
      <vt:lpstr>Model Results</vt:lpstr>
      <vt:lpstr>Evaluation Metrices</vt:lpstr>
      <vt:lpstr>Data Collection</vt:lpstr>
      <vt:lpstr>Real-Time NILM System using AI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Salman Munawar</dc:creator>
  <cp:lastModifiedBy>Mahmood Ghauri</cp:lastModifiedBy>
  <cp:revision>12</cp:revision>
  <dcterms:modified xsi:type="dcterms:W3CDTF">2025-05-27T18:44:41Z</dcterms:modified>
</cp:coreProperties>
</file>